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</p:sldIdLst>
  <p:sldSz cx="9144000" cy="6858000" type="screen4x3"/>
  <p:notesSz cx="6881813" cy="97107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7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B7D4E-6268-49D5-90DA-5E3123CD1B22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11E1C-FC74-45F1-8D36-0501526FE8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32"/>
            <a:ext cx="9143999" cy="68401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22.01.2017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b="1" dirty="0" smtClean="0"/>
              <a:t>Preview reading</a:t>
            </a:r>
          </a:p>
          <a:p>
            <a:pPr lvl="0">
              <a:buNone/>
            </a:pPr>
            <a:r>
              <a:rPr lang="en-US" dirty="0" smtClean="0"/>
              <a:t>1. What may the article under such a title be about? Begin your answers with: 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I think that</a:t>
            </a: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b="1" dirty="0" smtClean="0"/>
              <a:t>I suppose that</a:t>
            </a:r>
            <a:r>
              <a:rPr lang="en-US" dirty="0" smtClean="0"/>
              <a:t>…</a:t>
            </a:r>
          </a:p>
          <a:p>
            <a:pPr lvl="0">
              <a:buNone/>
            </a:pPr>
            <a:r>
              <a:rPr lang="en-US" dirty="0" smtClean="0"/>
              <a:t>2. Who is this article for? Give your arguments.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3. Is this information interesting for you? Why  or why not?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dirty="0" smtClean="0"/>
              <a:t>4. Suggest words you need to speak on the above topic. 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>
              <a:buNone/>
            </a:pPr>
            <a:r>
              <a:rPr lang="en-US" dirty="0" smtClean="0"/>
              <a:t>5. Suggest word combinations to speak on the above topic</a:t>
            </a:r>
          </a:p>
          <a:p>
            <a:pPr lvl="0">
              <a:buNone/>
            </a:pPr>
            <a:r>
              <a:rPr lang="en-US" dirty="0" smtClean="0"/>
              <a:t>E.g. to take part in the competition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290" y="2571744"/>
          <a:ext cx="6096000" cy="184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/>
                <a:gridCol w="2032000"/>
                <a:gridCol w="2032000"/>
              </a:tblGrid>
              <a:tr h="124790">
                <a:tc>
                  <a:txBody>
                    <a:bodyPr/>
                    <a:lstStyle/>
                    <a:p>
                      <a:r>
                        <a:rPr lang="en-US" dirty="0" smtClean="0"/>
                        <a:t>Nouns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Verbs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adjectives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Competition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Take part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exciting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Listening to the text</a:t>
            </a:r>
          </a:p>
          <a:p>
            <a:pPr>
              <a:buNone/>
            </a:pPr>
            <a:r>
              <a:rPr lang="en-US" sz="4000" dirty="0" smtClean="0"/>
              <a:t> Are  these events serious or for fun?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Where </a:t>
            </a:r>
            <a:r>
              <a:rPr lang="en-US" sz="4000" dirty="0" smtClean="0"/>
              <a:t>does each event take place?</a:t>
            </a:r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Which </a:t>
            </a:r>
            <a:r>
              <a:rPr lang="en-US" dirty="0" smtClean="0"/>
              <a:t>event A, B, C or D: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Offers a cash prize?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Lasts the longest?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attended by British royalty?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a competition between two teams?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686800" cy="514353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5100" b="1" dirty="0" smtClean="0"/>
              <a:t>Find &amp; underline words or word combinations </a:t>
            </a:r>
            <a:r>
              <a:rPr lang="en-US" sz="5100" b="1" dirty="0" smtClean="0"/>
              <a:t>in </a:t>
            </a:r>
            <a:r>
              <a:rPr lang="en-US" sz="5100" b="1" dirty="0" smtClean="0"/>
              <a:t>the texts: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take place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train extremely hard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take part in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offer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The majority of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be popular with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be welcome to go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comment on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last for</a:t>
            </a:r>
          </a:p>
          <a:p>
            <a:pPr>
              <a:buFont typeface="Arial" pitchFamily="34" charset="0"/>
              <a:buChar char="•"/>
            </a:pPr>
            <a:r>
              <a:rPr lang="en-US" sz="5100" b="1" dirty="0" smtClean="0"/>
              <a:t>To queue for</a:t>
            </a:r>
            <a:endParaRPr lang="ru-RU" sz="5100" b="1" dirty="0" smtClean="0"/>
          </a:p>
          <a:p>
            <a:pPr>
              <a:buFont typeface="Arial" pitchFamily="34" charset="0"/>
              <a:buChar char="•"/>
            </a:pPr>
            <a:endParaRPr lang="en-US" sz="4000" dirty="0" smtClean="0"/>
          </a:p>
          <a:p>
            <a:pPr>
              <a:buNone/>
            </a:pPr>
            <a:r>
              <a:rPr lang="en-US" sz="5900" b="1" dirty="0" smtClean="0"/>
              <a:t>Read out the sentences with the words underlined</a:t>
            </a:r>
            <a:endParaRPr lang="ru-RU" sz="5900" b="1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357298"/>
            <a:ext cx="7991500" cy="52864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800" dirty="0" smtClean="0"/>
              <a:t>Write down  </a:t>
            </a:r>
            <a:r>
              <a:rPr lang="en-US" sz="3800" i="1" u="sng" dirty="0" smtClean="0"/>
              <a:t>synonyms</a:t>
            </a:r>
            <a:r>
              <a:rPr lang="en-US" sz="3800" i="1" dirty="0" smtClean="0"/>
              <a:t> </a:t>
            </a:r>
            <a:r>
              <a:rPr lang="en-US" sz="3800" dirty="0" smtClean="0"/>
              <a:t>for the </a:t>
            </a:r>
            <a:r>
              <a:rPr lang="en-US" sz="3800" dirty="0" smtClean="0"/>
              <a:t>following: </a:t>
            </a:r>
            <a:endParaRPr lang="ru-RU" sz="3800" dirty="0" smtClean="0"/>
          </a:p>
          <a:p>
            <a:pPr>
              <a:buNone/>
            </a:pPr>
            <a:r>
              <a:rPr lang="en-US" sz="3800" dirty="0" smtClean="0"/>
              <a:t>a participant</a:t>
            </a:r>
          </a:p>
          <a:p>
            <a:pPr>
              <a:buNone/>
            </a:pPr>
            <a:r>
              <a:rPr lang="en-US" sz="3800" dirty="0" smtClean="0"/>
              <a:t>very hard</a:t>
            </a:r>
          </a:p>
          <a:p>
            <a:pPr>
              <a:buNone/>
            </a:pPr>
            <a:r>
              <a:rPr lang="en-US" sz="3800" dirty="0" smtClean="0"/>
              <a:t>to participate</a:t>
            </a:r>
          </a:p>
          <a:p>
            <a:pPr>
              <a:buNone/>
            </a:pPr>
            <a:r>
              <a:rPr lang="en-US" sz="3800" dirty="0" smtClean="0"/>
              <a:t>to present</a:t>
            </a:r>
          </a:p>
          <a:p>
            <a:pPr>
              <a:buNone/>
            </a:pPr>
            <a:r>
              <a:rPr lang="en-US" sz="3800" dirty="0" smtClean="0"/>
              <a:t>the most part</a:t>
            </a:r>
          </a:p>
          <a:p>
            <a:pPr>
              <a:buNone/>
            </a:pPr>
            <a:r>
              <a:rPr lang="en-US" sz="3800" dirty="0" smtClean="0"/>
              <a:t>to collect money</a:t>
            </a:r>
          </a:p>
          <a:p>
            <a:pPr>
              <a:buNone/>
            </a:pPr>
            <a:r>
              <a:rPr lang="en-US" sz="3800" dirty="0" smtClean="0"/>
              <a:t>to annotate </a:t>
            </a:r>
          </a:p>
          <a:p>
            <a:pPr>
              <a:buNone/>
            </a:pPr>
            <a:r>
              <a:rPr lang="en-US" sz="3800" dirty="0" smtClean="0"/>
              <a:t>an observer</a:t>
            </a:r>
          </a:p>
          <a:p>
            <a:pPr>
              <a:buNone/>
            </a:pPr>
            <a:r>
              <a:rPr lang="en-US" sz="3800" dirty="0" smtClean="0"/>
              <a:t>to race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Put down 5 reasons why people take part in sporting events: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en-US" dirty="0" smtClean="0"/>
              <a:t>An event offers big prize of money</a:t>
            </a:r>
            <a:r>
              <a:rPr lang="ru-RU" dirty="0" smtClean="0"/>
              <a:t> </a:t>
            </a:r>
          </a:p>
          <a:p>
            <a:pPr marL="514350" indent="-514350">
              <a:buAutoNum type="arabicPeriod"/>
            </a:pPr>
            <a:r>
              <a:rPr lang="ru-RU" dirty="0" smtClean="0"/>
              <a:t>………           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Great </a:t>
            </a:r>
            <a:r>
              <a:rPr lang="en-US" dirty="0" smtClean="0"/>
              <a:t>British </a:t>
            </a:r>
            <a:r>
              <a:rPr lang="en-US" dirty="0" smtClean="0"/>
              <a:t>sporting events!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00174"/>
            <a:ext cx="8686800" cy="457995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1. What famous British sporting events do you know?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2. When and where are they held?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3. How many people take part in them?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4. What else do people do except watching events?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5. Do celebrities participate in these events?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466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Write a short text with presentation about </a:t>
            </a:r>
            <a:r>
              <a:rPr lang="en-US" dirty="0" smtClean="0"/>
              <a:t>a famous </a:t>
            </a:r>
            <a:r>
              <a:rPr lang="en-US" dirty="0" smtClean="0"/>
              <a:t>sporting event in your country. Write: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Name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Type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Place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Competitors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Spectators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Prizes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Any other interesting information</a:t>
            </a:r>
          </a:p>
          <a:p>
            <a:pPr>
              <a:buFont typeface="Courier New" pitchFamily="49" charset="0"/>
              <a:buChar char="o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сплатный_шаблон_презентаций_2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Бесплатный_шаблон_презентаций_29</Template>
  <TotalTime>250</TotalTime>
  <Words>363</Words>
  <Application>Microsoft Office PowerPoint</Application>
  <PresentationFormat>Экран (4:3)</PresentationFormat>
  <Paragraphs>78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Бесплатный_шаблон_презентаций_29</vt:lpstr>
      <vt:lpstr>Специальное оформление</vt:lpstr>
      <vt:lpstr>Great British sporting events!</vt:lpstr>
      <vt:lpstr>Great British sporting events!</vt:lpstr>
      <vt:lpstr>Great British sporting events!</vt:lpstr>
      <vt:lpstr>Great British sporting events!</vt:lpstr>
      <vt:lpstr>Great British sporting events!</vt:lpstr>
      <vt:lpstr>Great British sporting events!</vt:lpstr>
      <vt:lpstr>Great British sporting events!</vt:lpstr>
      <vt:lpstr>Great British sporting events!</vt:lpstr>
      <vt:lpstr>Homework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British Sporting Events</dc:title>
  <dc:creator>Melnikova</dc:creator>
  <cp:lastModifiedBy>User</cp:lastModifiedBy>
  <cp:revision>26</cp:revision>
  <dcterms:created xsi:type="dcterms:W3CDTF">2012-10-31T15:00:29Z</dcterms:created>
  <dcterms:modified xsi:type="dcterms:W3CDTF">2017-01-22T08:32:28Z</dcterms:modified>
</cp:coreProperties>
</file>